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FF"/>
    <a:srgbClr val="280CA0"/>
    <a:srgbClr val="66FF33"/>
    <a:srgbClr val="FF3300"/>
    <a:srgbClr val="FFFF00"/>
    <a:srgbClr val="3DED2F"/>
    <a:srgbClr val="660066"/>
    <a:srgbClr val="FF0066"/>
    <a:srgbClr val="0000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123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Hoja_de_c_lculo_de_Microsoft_Office_Excel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style val="26"/>
  <c:chart>
    <c:autoTitleDeleted val="1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Columna1</c:v>
                </c:pt>
              </c:strCache>
            </c:strRef>
          </c:tx>
          <c:dPt>
            <c:idx val="0"/>
            <c:spPr>
              <a:solidFill>
                <a:srgbClr val="FF0066"/>
              </a:solidFill>
            </c:spPr>
          </c:dPt>
          <c:dPt>
            <c:idx val="1"/>
            <c:spPr>
              <a:solidFill>
                <a:srgbClr val="0000CC"/>
              </a:solidFill>
            </c:spPr>
          </c:dPt>
          <c:cat>
            <c:strRef>
              <c:f>Hoja1!$A$2:$A$3</c:f>
              <c:strCache>
                <c:ptCount val="2"/>
                <c:pt idx="0">
                  <c:v>Yes</c:v>
                </c:pt>
                <c:pt idx="1">
                  <c:v>NO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21</c:v>
                </c:pt>
                <c:pt idx="1">
                  <c:v>17</c:v>
                </c:pt>
              </c:numCache>
            </c:numRef>
          </c:val>
        </c:ser>
        <c:firstSliceAng val="0"/>
      </c:pieChart>
    </c:plotArea>
    <c:legend>
      <c:legendPos val="r"/>
      <c:layout>
        <c:manualLayout>
          <c:xMode val="edge"/>
          <c:yMode val="edge"/>
          <c:x val="0.82642191601049864"/>
          <c:y val="0.2663900098425197"/>
          <c:w val="0.16107808398950133"/>
          <c:h val="0.32034498031496061"/>
        </c:manualLayout>
      </c:layout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autoTitleDeleted val="1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spPr>
            <a:noFill/>
            <a:scene3d>
              <a:camera prst="orthographicFront"/>
              <a:lightRig rig="threePt" dir="t"/>
            </a:scene3d>
            <a:sp3d>
              <a:bevelT w="190500" h="38100"/>
            </a:sp3d>
          </c:spPr>
          <c:dPt>
            <c:idx val="0"/>
            <c:spPr>
              <a:solidFill>
                <a:srgbClr val="3DED2F"/>
              </a:solidFill>
              <a:scene3d>
                <a:camera prst="orthographicFront"/>
                <a:lightRig rig="balanced" dir="t">
                  <a:rot lat="0" lon="0" rev="8700000"/>
                </a:lightRig>
              </a:scene3d>
              <a:sp3d>
                <a:bevelT w="190500" h="38100"/>
              </a:sp3d>
            </c:spPr>
          </c:dPt>
          <c:dPt>
            <c:idx val="1"/>
            <c:spPr>
              <a:solidFill>
                <a:srgbClr val="660066"/>
              </a:solidFill>
              <a:scene3d>
                <a:camera prst="orthographicFront"/>
                <a:lightRig rig="threePt" dir="t"/>
              </a:scene3d>
              <a:sp3d>
                <a:bevelT w="190500" h="38100"/>
              </a:sp3d>
            </c:spPr>
          </c:dPt>
          <c:cat>
            <c:strRef>
              <c:f>Hoja1!$A$2:$A$3</c:f>
              <c:strCache>
                <c:ptCount val="2"/>
                <c:pt idx="0">
                  <c:v>Increase</c:v>
                </c:pt>
                <c:pt idx="1">
                  <c:v>Decrease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24</c:v>
                </c:pt>
                <c:pt idx="1">
                  <c:v>14</c:v>
                </c:pt>
              </c:numCache>
            </c:numRef>
          </c:val>
        </c:ser>
        <c:firstSliceAng val="0"/>
      </c:pieChart>
    </c:plotArea>
    <c:legend>
      <c:legendPos val="r"/>
      <c:layout>
        <c:manualLayout>
          <c:xMode val="edge"/>
          <c:yMode val="edge"/>
          <c:x val="0.76230327111888796"/>
          <c:y val="0.35757914945393943"/>
          <c:w val="0.22843746962185282"/>
          <c:h val="0.22030272894409433"/>
        </c:manualLayout>
      </c:layout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autoTitleDeleted val="1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spPr>
            <a:solidFill>
              <a:srgbClr val="FFFF00"/>
            </a:solidFill>
          </c:spPr>
          <c:dPt>
            <c:idx val="0"/>
            <c:spPr>
              <a:solidFill>
                <a:srgbClr val="FF3300"/>
              </a:solidFill>
              <a:scene3d>
                <a:camera prst="orthographicFront"/>
                <a:lightRig rig="threePt" dir="t"/>
              </a:scene3d>
              <a:sp3d>
                <a:bevelT w="190500" h="38100"/>
              </a:sp3d>
            </c:spPr>
          </c:dPt>
          <c:cat>
            <c:strRef>
              <c:f>Hoja1!$A$2:$A$3</c:f>
              <c:strCache>
                <c:ptCount val="2"/>
                <c:pt idx="0">
                  <c:v>Bad</c:v>
                </c:pt>
                <c:pt idx="1">
                  <c:v>Good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37</c:v>
                </c:pt>
                <c:pt idx="1">
                  <c:v>1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spPr>
    <a:noFill/>
  </c:spPr>
  <c:txPr>
    <a:bodyPr/>
    <a:lstStyle/>
    <a:p>
      <a:pPr>
        <a:defRPr sz="1800"/>
      </a:pPr>
      <a:endParaRPr lang="es-CO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s-CO"/>
  <c:chart>
    <c:autoTitleDeleted val="1"/>
    <c:plotArea>
      <c:layout/>
      <c:pieChart>
        <c:varyColors val="1"/>
        <c:ser>
          <c:idx val="0"/>
          <c:order val="0"/>
          <c:tx>
            <c:strRef>
              <c:f>Hoja1!$B$1</c:f>
              <c:strCache>
                <c:ptCount val="1"/>
                <c:pt idx="0">
                  <c:v>Ventas</c:v>
                </c:pt>
              </c:strCache>
            </c:strRef>
          </c:tx>
          <c:spPr>
            <a:solidFill>
              <a:srgbClr val="FF3300"/>
            </a:solidFill>
            <a:ln>
              <a:solidFill>
                <a:schemeClr val="accent1"/>
              </a:solidFill>
            </a:ln>
            <a:scene3d>
              <a:camera prst="orthographicFront"/>
              <a:lightRig rig="threePt" dir="t"/>
            </a:scene3d>
            <a:sp3d>
              <a:bevelT w="190500" h="38100"/>
            </a:sp3d>
          </c:spPr>
          <c:dPt>
            <c:idx val="0"/>
            <c:spPr>
              <a:solidFill>
                <a:srgbClr val="280CA0"/>
              </a:solidFill>
              <a:ln>
                <a:solidFill>
                  <a:schemeClr val="accent1"/>
                </a:solidFill>
              </a:ln>
              <a:scene3d>
                <a:camera prst="orthographicFront"/>
                <a:lightRig rig="threePt" dir="t"/>
              </a:scene3d>
              <a:sp3d>
                <a:bevelT w="190500" h="38100"/>
              </a:sp3d>
            </c:spPr>
          </c:dPt>
          <c:dPt>
            <c:idx val="1"/>
            <c:spPr>
              <a:solidFill>
                <a:srgbClr val="FF00FF"/>
              </a:solidFill>
              <a:ln>
                <a:solidFill>
                  <a:schemeClr val="accent1"/>
                </a:solidFill>
              </a:ln>
              <a:scene3d>
                <a:camera prst="orthographicFront"/>
                <a:lightRig rig="threePt" dir="t"/>
              </a:scene3d>
              <a:sp3d>
                <a:bevelT w="190500" h="38100"/>
              </a:sp3d>
            </c:spPr>
          </c:dPt>
          <c:cat>
            <c:strRef>
              <c:f>Hoja1!$A$2:$A$3</c:f>
              <c:strCache>
                <c:ptCount val="2"/>
                <c:pt idx="0">
                  <c:v>YES</c:v>
                </c:pt>
                <c:pt idx="1">
                  <c:v>NO</c:v>
                </c:pt>
              </c:strCache>
            </c:strRef>
          </c:cat>
          <c:val>
            <c:numRef>
              <c:f>Hoja1!$B$2:$B$3</c:f>
              <c:numCache>
                <c:formatCode>General</c:formatCode>
                <c:ptCount val="2"/>
                <c:pt idx="0">
                  <c:v>21</c:v>
                </c:pt>
                <c:pt idx="1">
                  <c:v>17</c:v>
                </c:pt>
              </c:numCache>
            </c:numRef>
          </c:val>
        </c:ser>
        <c:firstSliceAng val="0"/>
      </c:pieChart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es-CO"/>
    </a:p>
  </c:txPr>
  <c:externalData r:id="rId1"/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C33A6C-EC0B-4DB6-8CD5-D88FE9E8B8DD}" type="datetimeFigureOut">
              <a:rPr lang="en-US" smtClean="0"/>
              <a:t>5/16/2011</a:t>
            </a:fld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2F420CD-5C11-4A5D-87D3-8C45561DCA36}" type="slidenum">
              <a:rPr lang="en-US" smtClean="0"/>
              <a:t>‹Nº›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39552" y="476672"/>
            <a:ext cx="7772400" cy="1470025"/>
          </a:xfrm>
        </p:spPr>
        <p:txBody>
          <a:bodyPr/>
          <a:lstStyle/>
          <a:p>
            <a:r>
              <a:rPr lang="en-US" dirty="0" smtClean="0"/>
              <a:t>Do you think the school is wasting paper and plastic?</a:t>
            </a:r>
            <a:endParaRPr lang="en-US" dirty="0"/>
          </a:p>
        </p:txBody>
      </p:sp>
      <p:graphicFrame>
        <p:nvGraphicFramePr>
          <p:cNvPr id="4" name="3 Gráfico"/>
          <p:cNvGraphicFramePr/>
          <p:nvPr/>
        </p:nvGraphicFramePr>
        <p:xfrm>
          <a:off x="1619672" y="2132856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Do you think that waste of paper and plastic has increase or decrease?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Has the change of the waste of paper and plastic has a bad effect or a good effect?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Has the change affect you?</a:t>
            </a:r>
            <a:endParaRPr lang="en-US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50</Words>
  <Application>Microsoft Office PowerPoint</Application>
  <PresentationFormat>Presentación en pantalla (4:3)</PresentationFormat>
  <Paragraphs>4</Paragraphs>
  <Slides>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4</vt:i4>
      </vt:variant>
    </vt:vector>
  </HeadingPairs>
  <TitlesOfParts>
    <vt:vector size="5" baseType="lpstr">
      <vt:lpstr>Tema de Office</vt:lpstr>
      <vt:lpstr>Do you think the school is wasting paper and plastic?</vt:lpstr>
      <vt:lpstr>Do you think that waste of paper and plastic has increase or decrease?</vt:lpstr>
      <vt:lpstr>Has the change of the waste of paper and plastic has a bad effect or a good effect?</vt:lpstr>
      <vt:lpstr>Has the change affect you?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 you think the school is wasting paper and plastic?</dc:title>
  <dc:creator>Sofi</dc:creator>
  <cp:lastModifiedBy>Sofi</cp:lastModifiedBy>
  <cp:revision>4</cp:revision>
  <dcterms:created xsi:type="dcterms:W3CDTF">2011-05-16T15:52:28Z</dcterms:created>
  <dcterms:modified xsi:type="dcterms:W3CDTF">2011-05-16T16:08:16Z</dcterms:modified>
</cp:coreProperties>
</file>

<file path=docProps/thumbnail.jpeg>
</file>